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6" r:id="rId3"/>
    <p:sldId id="275" r:id="rId4"/>
    <p:sldId id="259" r:id="rId5"/>
    <p:sldId id="261" r:id="rId6"/>
    <p:sldId id="262" r:id="rId7"/>
    <p:sldId id="260" r:id="rId8"/>
    <p:sldId id="274" r:id="rId9"/>
    <p:sldId id="264" r:id="rId10"/>
    <p:sldId id="265" r:id="rId11"/>
    <p:sldId id="277" r:id="rId12"/>
    <p:sldId id="273" r:id="rId13"/>
    <p:sldId id="272" r:id="rId14"/>
    <p:sldId id="267" r:id="rId15"/>
    <p:sldId id="266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2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89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80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4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7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3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15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35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33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37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00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2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6ABBA-F2C8-4B40-8D92-2182AFB11BF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83445-063F-4649-9885-998128DC5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5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23" y="2315371"/>
            <a:ext cx="6956007" cy="3730587"/>
          </a:xfrm>
          <a:prstGeom prst="rect">
            <a:avLst/>
          </a:prstGeom>
        </p:spPr>
      </p:pic>
      <p:sp>
        <p:nvSpPr>
          <p:cNvPr id="5" name="Flowchart: Punched Tape 4"/>
          <p:cNvSpPr/>
          <p:nvPr/>
        </p:nvSpPr>
        <p:spPr>
          <a:xfrm>
            <a:off x="1743194" y="513867"/>
            <a:ext cx="8091263" cy="1305439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ক্লাশে সবাইকে শুভেচ্ছা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0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463040" y="0"/>
            <a:ext cx="8595360" cy="64791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u="sng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</a:p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 আব্দুল আলিম </a:t>
            </a:r>
          </a:p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(বিজ্ঞান) </a:t>
            </a:r>
          </a:p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খয়রাবাদ হাজী সদর আলী উচ্চ বিদ্যালয় </a:t>
            </a:r>
          </a:p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রহনপুর, গোমস্তাপুর, </a:t>
            </a:r>
          </a:p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চাঁপাই নবাবগঞ্জ।  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66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98" y="1098094"/>
            <a:ext cx="2959555" cy="29595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356" y="1130362"/>
            <a:ext cx="3155998" cy="23639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86" y="4427763"/>
            <a:ext cx="2703738" cy="2019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92" y="4089917"/>
            <a:ext cx="2712337" cy="23907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65651" y="382782"/>
            <a:ext cx="468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নিচের চিত্র গুলো লক্ষ্য কর</a:t>
            </a:r>
            <a:r>
              <a:rPr lang="en-US" sz="2800" dirty="0" smtClean="0"/>
              <a:t>:</a:t>
            </a:r>
            <a:r>
              <a:rPr lang="bn-BD" sz="2800" dirty="0" smtClean="0"/>
              <a:t> </a:t>
            </a:r>
            <a:endParaRPr lang="en-US" sz="2800" dirty="0"/>
          </a:p>
        </p:txBody>
      </p:sp>
      <p:sp>
        <p:nvSpPr>
          <p:cNvPr id="7" name="Right Arrow 6"/>
          <p:cNvSpPr/>
          <p:nvPr/>
        </p:nvSpPr>
        <p:spPr>
          <a:xfrm flipV="1">
            <a:off x="4016829" y="2465614"/>
            <a:ext cx="2422751" cy="5878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552824" y="5061857"/>
            <a:ext cx="2886756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6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>
            <a:off x="2217088" y="555714"/>
            <a:ext cx="7028597" cy="20471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318484" y="2717442"/>
            <a:ext cx="6825803" cy="329699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জীব বিজ্ঞান </a:t>
            </a: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 নবম </a:t>
            </a: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০২ 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৪৫মিনিট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66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872685" y="3926854"/>
            <a:ext cx="6085784" cy="1500187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r>
              <a:rPr lang="bn-BD" sz="59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 কোষ </a:t>
            </a:r>
            <a:endParaRPr lang="en-US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1375774" y="528034"/>
            <a:ext cx="9079606" cy="1687132"/>
          </a:xfrm>
          <a:prstGeom prst="horizontalScrol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48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2312126" y="614149"/>
            <a:ext cx="7186713" cy="2047164"/>
          </a:xfrm>
          <a:prstGeom prst="flowChartPunchedTap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6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7475" y="2997350"/>
            <a:ext cx="5991364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endParaRPr lang="bn-BD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কোষ কি তা  বলতে পারবে। 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কোষের প্রকারভেদ বর্ণনা  করতে পারবে। </a:t>
            </a:r>
          </a:p>
          <a:p>
            <a:endParaRPr lang="bn-BD" sz="10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b="1" dirty="0">
              <a:solidFill>
                <a:schemeClr val="accent3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কোষের বিভিন্ন অঙ্গাণু সম্পর্কে  বর্নণা করতে পারবে।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lowchart: Decision 9"/>
          <p:cNvSpPr/>
          <p:nvPr/>
        </p:nvSpPr>
        <p:spPr>
          <a:xfrm>
            <a:off x="2416629" y="5435650"/>
            <a:ext cx="1090846" cy="32657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Decision 10"/>
          <p:cNvSpPr/>
          <p:nvPr/>
        </p:nvSpPr>
        <p:spPr>
          <a:xfrm>
            <a:off x="2416629" y="3844775"/>
            <a:ext cx="1090846" cy="32657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Decision 11"/>
          <p:cNvSpPr/>
          <p:nvPr/>
        </p:nvSpPr>
        <p:spPr>
          <a:xfrm>
            <a:off x="2312126" y="4651622"/>
            <a:ext cx="1090846" cy="32657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4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077" y="107995"/>
            <a:ext cx="5926775" cy="50496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28229" y="5281333"/>
            <a:ext cx="626855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চিত্রটি লক্ষ্য করঃ </a:t>
            </a:r>
          </a:p>
          <a:p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hevron 3"/>
          <p:cNvSpPr/>
          <p:nvPr/>
        </p:nvSpPr>
        <p:spPr>
          <a:xfrm>
            <a:off x="3751150" y="5286014"/>
            <a:ext cx="477079" cy="41081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4500" y="5904580"/>
            <a:ext cx="5846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চিত্রটি প্রাণী কোষের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584" y="-155797"/>
            <a:ext cx="8694300" cy="19980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336" y="2001333"/>
            <a:ext cx="11230440" cy="176410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142" y="4163664"/>
            <a:ext cx="10010317" cy="20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18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45" y="1527065"/>
            <a:ext cx="2562225" cy="17811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36" y="1316795"/>
            <a:ext cx="2390775" cy="22251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883" y="1316795"/>
            <a:ext cx="5467350" cy="4381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9821" y="3630309"/>
            <a:ext cx="1399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চিত্র-১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076794" y="3630309"/>
            <a:ext cx="1405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চিত্র-২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95331" y="5841242"/>
            <a:ext cx="2142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চিত্র-৩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75042" y="44045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5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01" y="764207"/>
            <a:ext cx="5870979" cy="44215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702" y="1624083"/>
            <a:ext cx="3737637" cy="27018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50023" y="5445457"/>
            <a:ext cx="81477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চিত্রঃ</a:t>
            </a:r>
            <a:r>
              <a:rPr lang="en-US" sz="3200" dirty="0" smtClean="0"/>
              <a:t> </a:t>
            </a:r>
            <a:r>
              <a:rPr lang="bn-BD" sz="3200" dirty="0" smtClean="0"/>
              <a:t>কোষের অঙ্গানু (মাইটোকন্ড্রিয়া)এর চিহ্নিত  অংশ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83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225" y="750836"/>
            <a:ext cx="4735049" cy="31913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07" y="929666"/>
            <a:ext cx="3023712" cy="3217774"/>
          </a:xfrm>
          <a:prstGeom prst="rect">
            <a:avLst/>
          </a:prstGeom>
        </p:spPr>
      </p:pic>
      <p:pic>
        <p:nvPicPr>
          <p:cNvPr id="4" name="Picture 3" descr="chloropla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508" y="3952878"/>
            <a:ext cx="3280903" cy="2285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30321" y="283335"/>
            <a:ext cx="6465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 সব অঙ্গানু কোষে দেখা যায়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9371" y="4357214"/>
            <a:ext cx="2021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গলজি বস্তু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935749" y="4108803"/>
            <a:ext cx="2550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নিউক্লিয়াস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49273" y="6238877"/>
            <a:ext cx="2537138" cy="36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ক্লোরোপ্লাস্ট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0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567078" y="3116687"/>
            <a:ext cx="8825659" cy="2362200"/>
          </a:xfrm>
        </p:spPr>
        <p:txBody>
          <a:bodyPr/>
          <a:lstStyle/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কোষ কি?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কোষের ১টি  অঙ্গানুর নাম লিখ।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745423" y="1506827"/>
            <a:ext cx="3953814" cy="101743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719457" y="2024743"/>
            <a:ext cx="2237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সময়ঃ </a:t>
            </a:r>
            <a:r>
              <a:rPr lang="bn-BD" sz="2000" b="1" dirty="0" smtClean="0"/>
              <a:t>২ </a:t>
            </a:r>
            <a:r>
              <a:rPr lang="bn-BD" sz="2000" b="1" dirty="0" smtClean="0"/>
              <a:t>মিনিট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79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8" t="3572" r="8239"/>
          <a:stretch/>
        </p:blipFill>
        <p:spPr>
          <a:xfrm>
            <a:off x="721217" y="2360298"/>
            <a:ext cx="4237149" cy="29590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6" b="4560"/>
          <a:stretch/>
        </p:blipFill>
        <p:spPr>
          <a:xfrm>
            <a:off x="5621589" y="2360298"/>
            <a:ext cx="4269385" cy="2739736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2700020" y="1102756"/>
            <a:ext cx="5105400" cy="7620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নিউক্লিয়াসের গঠন ভেদে কোষ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308481" y="5459635"/>
            <a:ext cx="2895600" cy="680573"/>
            <a:chOff x="474432" y="127196"/>
            <a:chExt cx="3248420" cy="983867"/>
          </a:xfrm>
          <a:solidFill>
            <a:schemeClr val="tx1"/>
          </a:solidFill>
        </p:grpSpPr>
        <p:sp>
          <p:nvSpPr>
            <p:cNvPr id="18" name="Rounded Rectangle 17"/>
            <p:cNvSpPr/>
            <p:nvPr/>
          </p:nvSpPr>
          <p:spPr>
            <a:xfrm>
              <a:off x="474432" y="127196"/>
              <a:ext cx="3248420" cy="93419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529156" y="231589"/>
              <a:ext cx="3193696" cy="87947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45720" rIns="68580" bIns="4572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BD" sz="3600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আদি কোষ</a:t>
              </a:r>
              <a:endParaRPr lang="en-US" sz="3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506291" y="5531847"/>
            <a:ext cx="2667000" cy="621402"/>
            <a:chOff x="-5482722" y="2865435"/>
            <a:chExt cx="3095992" cy="913705"/>
          </a:xfrm>
          <a:solidFill>
            <a:schemeClr val="tx1"/>
          </a:solidFill>
        </p:grpSpPr>
        <p:sp>
          <p:nvSpPr>
            <p:cNvPr id="21" name="Rounded Rectangle 20"/>
            <p:cNvSpPr/>
            <p:nvPr/>
          </p:nvSpPr>
          <p:spPr>
            <a:xfrm>
              <a:off x="-5482722" y="2865435"/>
              <a:ext cx="3095992" cy="896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ounded Rectangle 4"/>
            <p:cNvSpPr/>
            <p:nvPr/>
          </p:nvSpPr>
          <p:spPr>
            <a:xfrm>
              <a:off x="-5482722" y="2935295"/>
              <a:ext cx="3043486" cy="8438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45720" rIns="68580" bIns="45720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BD" sz="3600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প্রকৃত  কোষ</a:t>
              </a:r>
              <a:endPara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430263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2884" y="2756848"/>
            <a:ext cx="5513695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নিউক্লিয়াসের 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উপর ভিত্তিকরে কোষ কত প্রকার?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52884" y="4713779"/>
            <a:ext cx="6359856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n w="22225">
                  <a:solidFill>
                    <a:schemeClr val="accent2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প্রত্যেক প্রকার কোষের ৩টি করে বৈশিষ্ট্য লিখ।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64131" y="996043"/>
            <a:ext cx="3657600" cy="1267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255975" y="3010385"/>
            <a:ext cx="865268" cy="8915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1867989" y="4934134"/>
            <a:ext cx="1253254" cy="1005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147957" y="1143000"/>
            <a:ext cx="2906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সময়ঃ ৫ মিনিট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1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3" grpId="0" animBg="1"/>
      <p:bldP spid="8" grpId="0" animBg="1"/>
      <p:bldP spid="9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:\Mrinal bio imege\prokaryote 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70256">
            <a:off x="6657231" y="467282"/>
            <a:ext cx="3057525" cy="2647950"/>
          </a:xfrm>
          <a:prstGeom prst="rect">
            <a:avLst/>
          </a:prstGeom>
          <a:noFill/>
        </p:spPr>
      </p:pic>
      <p:pic>
        <p:nvPicPr>
          <p:cNvPr id="6" name="Picture 8" descr="F:\Mrinal bio imege\bio1001.image.prokaryote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82940"/>
            <a:ext cx="3845339" cy="2580815"/>
          </a:xfrm>
          <a:prstGeom prst="rect">
            <a:avLst/>
          </a:prstGeom>
          <a:noFill/>
        </p:spPr>
      </p:pic>
      <p:pic>
        <p:nvPicPr>
          <p:cNvPr id="7" name="Picture 2" descr="F:\New folder\chloro =mitochondria\cell.gif"/>
          <p:cNvPicPr>
            <a:picLocks noChangeAspect="1" noChangeArrowheads="1"/>
          </p:cNvPicPr>
          <p:nvPr/>
        </p:nvPicPr>
        <p:blipFill rotWithShape="1">
          <a:blip r:embed="rId4"/>
          <a:srcRect l="7573" r="8031"/>
          <a:stretch/>
        </p:blipFill>
        <p:spPr bwMode="auto">
          <a:xfrm>
            <a:off x="6988015" y="3443509"/>
            <a:ext cx="3200400" cy="3147222"/>
          </a:xfrm>
          <a:prstGeom prst="rect">
            <a:avLst/>
          </a:prstGeom>
          <a:noFill/>
        </p:spPr>
      </p:pic>
      <p:pic>
        <p:nvPicPr>
          <p:cNvPr id="8" name="Picture 2" descr="F:\Mrinal bio imege\eu cell.jpg"/>
          <p:cNvPicPr>
            <a:picLocks noChangeAspect="1" noChangeArrowheads="1"/>
          </p:cNvPicPr>
          <p:nvPr/>
        </p:nvPicPr>
        <p:blipFill rotWithShape="1">
          <a:blip r:embed="rId5"/>
          <a:srcRect l="18574" t="10422" r="18527"/>
          <a:stretch/>
        </p:blipFill>
        <p:spPr bwMode="auto">
          <a:xfrm>
            <a:off x="1097508" y="3915102"/>
            <a:ext cx="2533764" cy="249820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117910" y="1573347"/>
            <a:ext cx="1460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নিওক্লিয়েড </a:t>
            </a:r>
            <a:endParaRPr lang="en-US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414448" y="1791257"/>
            <a:ext cx="16513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Elbow Connector 2"/>
          <p:cNvCxnSpPr>
            <a:stCxn id="9" idx="1"/>
          </p:cNvCxnSpPr>
          <p:nvPr/>
        </p:nvCxnSpPr>
        <p:spPr>
          <a:xfrm rot="10800000">
            <a:off x="3534770" y="1173707"/>
            <a:ext cx="1583140" cy="66125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012442" y="4491621"/>
            <a:ext cx="2565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সুগঠিত নিওক্লিয়াস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Elbow Connector 11"/>
          <p:cNvCxnSpPr>
            <a:stCxn id="4" idx="1"/>
          </p:cNvCxnSpPr>
          <p:nvPr/>
        </p:nvCxnSpPr>
        <p:spPr>
          <a:xfrm rot="10800000" flipV="1">
            <a:off x="2593080" y="4784009"/>
            <a:ext cx="1419363" cy="8974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3"/>
          </p:cNvCxnSpPr>
          <p:nvPr/>
        </p:nvCxnSpPr>
        <p:spPr>
          <a:xfrm>
            <a:off x="6578221" y="4784009"/>
            <a:ext cx="2388358" cy="265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77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89245" y="3407904"/>
            <a:ext cx="95397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 দুটির মধ্যে পার্থক্য নির্নয় কর। </a:t>
            </a:r>
          </a:p>
          <a:p>
            <a:endParaRPr lang="bn-BD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এদের আলাদা আলাদা বৈশিষ্ট্য লিখ।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Preparation 4"/>
          <p:cNvSpPr/>
          <p:nvPr/>
        </p:nvSpPr>
        <p:spPr>
          <a:xfrm>
            <a:off x="3490175" y="257577"/>
            <a:ext cx="5267459" cy="1687132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Notched Right Arrow 1"/>
          <p:cNvSpPr/>
          <p:nvPr/>
        </p:nvSpPr>
        <p:spPr>
          <a:xfrm>
            <a:off x="1996226" y="3541690"/>
            <a:ext cx="746974" cy="75985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>
            <a:off x="1996226" y="5280337"/>
            <a:ext cx="792049" cy="7598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388929" y="849086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সময়ঃ ৭/৮ মিনিট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1831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7507" y="2533277"/>
            <a:ext cx="71807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 </a:t>
            </a:r>
            <a:endParaRPr lang="bn-BD" sz="3600" dirty="0"/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কোষ  কাকে বলে?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আদিকোষ ও প্রকৃত কোষের পার্থক্য বল। </a:t>
            </a:r>
            <a:endParaRPr lang="bn-BD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জীবদেহে কোষের গুরুত্ব কি?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600" dirty="0" smtClean="0"/>
          </a:p>
          <a:p>
            <a:endParaRPr lang="en-US" sz="3600" dirty="0"/>
          </a:p>
        </p:txBody>
      </p:sp>
      <p:sp>
        <p:nvSpPr>
          <p:cNvPr id="3" name="Parallelogram 2"/>
          <p:cNvSpPr/>
          <p:nvPr/>
        </p:nvSpPr>
        <p:spPr>
          <a:xfrm>
            <a:off x="2906871" y="130628"/>
            <a:ext cx="4101737" cy="1724297"/>
          </a:xfrm>
          <a:prstGeom prst="parallelogram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600" dirty="0" smtClean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8000" dirty="0" smtClean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bn-BD" sz="6000" dirty="0">
              <a:solidFill>
                <a:prstClr val="whit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150684" y="2809851"/>
            <a:ext cx="806823" cy="10219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1003267" y="4000518"/>
            <a:ext cx="847165" cy="9412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000426" y="5110503"/>
            <a:ext cx="850006" cy="10353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0872" y="4135268"/>
            <a:ext cx="117511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কোষের বিভিন্ন অঙ্গাণুগুলোর নাম ও বৈশিষ্ট্য লিখে আনবে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743200" y="575640"/>
            <a:ext cx="5992586" cy="265304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8000" dirty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</a:t>
            </a:r>
            <a:r>
              <a:rPr lang="bn-BD" sz="8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8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000" dirty="0">
              <a:solidFill>
                <a:schemeClr val="bg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22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2" y="-824007"/>
            <a:ext cx="10536071" cy="78918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48919" y="1228299"/>
            <a:ext cx="42717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BD" sz="9600" b="1" dirty="0" smtClean="0">
                <a:solidFill>
                  <a:srgbClr val="00B0F0"/>
                </a:solidFill>
              </a:rPr>
              <a:t> 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5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</TotalTime>
  <Words>205</Words>
  <Application>Microsoft Office PowerPoint</Application>
  <PresentationFormat>Widescreen</PresentationFormat>
  <Paragraphs>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ক্লাশের সবাইকে শুভেচ্চা</dc:title>
  <dc:creator>DOEL</dc:creator>
  <cp:lastModifiedBy>DOEL</cp:lastModifiedBy>
  <cp:revision>138</cp:revision>
  <dcterms:created xsi:type="dcterms:W3CDTF">2013-10-24T06:40:04Z</dcterms:created>
  <dcterms:modified xsi:type="dcterms:W3CDTF">2013-10-29T01:22:51Z</dcterms:modified>
</cp:coreProperties>
</file>